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0"/>
  </p:notesMasterIdLst>
  <p:sldIdLst>
    <p:sldId id="350" r:id="rId4"/>
    <p:sldId id="347" r:id="rId5"/>
    <p:sldId id="352" r:id="rId6"/>
    <p:sldId id="353" r:id="rId7"/>
    <p:sldId id="354" r:id="rId8"/>
    <p:sldId id="351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知识盘点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37589"/>
            <a:ext cx="108077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一、重点字音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帆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fān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鱼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塘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táng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		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垂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chuí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翠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cuì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榕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树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rónɡ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壮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zhuàng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守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住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shǒu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桂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ɡuì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锦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jǐn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飞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xiánɡ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凶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猛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měnɡ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嫩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绿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nèn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勤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qín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戴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dài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虽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suī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丑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chǒu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孔雀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kǒnɡ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què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辛苦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xīn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kǔ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雄鹰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xiónɡ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yīnɡ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240480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二、重点字形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处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块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座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园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群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队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带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领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杨树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松柏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间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化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拍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彩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色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丛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休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朋友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保护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季</a:t>
            </a:r>
            <a:endParaRPr lang="zh-CN" altLang="zh-CN" sz="3200" b="1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肥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料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农事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谷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身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体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虽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辛苦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丑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诚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63941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7024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三、重点词语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反义词。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丑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爱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恨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贫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富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暖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真诚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虚假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热忱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冷漠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饥寒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温饱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索取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奉献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词语搭配。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艘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军舰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鱼塘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垂柳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道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小溪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座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石桥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丛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翠竹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群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飞鸟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队旗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02827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389778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四、重点句子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十年树木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百年树人。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树高百尺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叶落归根。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树无根不长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人无志不立。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一九二九不出手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三九四九冰上走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五九六九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沿河看柳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七九河开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八九雁来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九九加一九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耕牛遍地走。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《数九歌》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2970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735</TotalTime>
  <Words>101</Words>
  <Application>Microsoft Office PowerPoint</Application>
  <PresentationFormat>宽屏</PresentationFormat>
  <Paragraphs>29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6</vt:i4>
      </vt:variant>
    </vt:vector>
  </HeadingPairs>
  <TitlesOfParts>
    <vt:vector size="21" baseType="lpstr">
      <vt:lpstr>NEU-BZ-S92</vt:lpstr>
      <vt:lpstr>方正楷体_GBK</vt:lpstr>
      <vt:lpstr>黑体</vt:lpstr>
      <vt:lpstr>华文琥珀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2021-07-19T03:09:34Z</dcterms:created>
  <dcterms:modified xsi:type="dcterms:W3CDTF">2025-08-28T10:59:46Z</dcterms:modified>
</cp:coreProperties>
</file>